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7" r:id="rId4"/>
    <p:sldId id="258" r:id="rId5"/>
    <p:sldId id="264" r:id="rId6"/>
    <p:sldId id="259" r:id="rId7"/>
    <p:sldId id="260" r:id="rId8"/>
    <p:sldId id="261" r:id="rId9"/>
    <p:sldId id="266" r:id="rId10"/>
    <p:sldId id="262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A8E422E-D827-4AB3-BD11-C7E4C87645EC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2647BE-36E8-46F3-8FD9-1D8F8D272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ALL 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Bri Dixon </a:t>
            </a:r>
          </a:p>
          <a:p>
            <a:r>
              <a:rPr lang="en-US" dirty="0" smtClean="0"/>
              <a:t>   BC3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I’m not going to lie, I have no school related or work experience in cosmetology. But I have grown up around it. My grandmother did hair and nails for a living, she used to always show me and teach me how to do all the stuff because I was so interested. As I got older, I started cutting and doing my own hair, then later my parents let me do my little sisters and brothers hair.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Another way I've gained experience is through my friends. I cut and style my own hair, including dyeing it. My friends noticed how well I do my own hair and have asked me to do theirs as well. So not only do I do my family's hair, but also my friends. They trust me enough to dye it and cut it for them as well.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In the end I hope to be able to help people look there best and feel there best while making myself feel accomplished.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Want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 want to go to school for cosmetology. A cosmetologist is someone who does hair for weddings, prom, and sometimes just regular hair cuts and dyeing. Cosmetology also includes nails and sometimes doing ones makeup.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777681">
            <a:off x="326928" y="3783375"/>
            <a:ext cx="256222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352800"/>
            <a:ext cx="23145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My name is Brittany Dixon (Bri for short). I am very diligent when I’m doing what I need to do, I listen well to my superiors. I’m fun, enjoy doing hands on work/activities, and I’m full of energy. I enjoy spending lots of time with friends and family.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 want to be able to attend Empire Beauty School and become a cosmetologist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I want to graduate from Dansville High School and attend Empire Beauty Schools in Grand Rapids, Michigan. </a:t>
            </a:r>
          </a:p>
          <a:p>
            <a:pPr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94793">
            <a:off x="4890132" y="4010742"/>
            <a:ext cx="3069804" cy="20383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04936">
            <a:off x="622902" y="4262054"/>
            <a:ext cx="2667000" cy="1714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Get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In order to become a cosmetologist I need to get a high school diploma and attend some type of cosmetology college, cosmetology school, or beauty school (I plan on attending Empire) 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Ill need to have passion and persistence and be very committed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Ill need to have experience and pass classes in chemistry, and learn sterilization and sanitation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Tuition cost somewhere  between $6,500 and $10,000 so ill need to save up for that and/or get tuition help if I qualify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Empire Beauty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Hands on Experience</a:t>
            </a:r>
          </a:p>
          <a:p>
            <a:r>
              <a:rPr lang="en-US" dirty="0" smtClean="0"/>
              <a:t>Flexible full-time and part-time programs</a:t>
            </a:r>
          </a:p>
          <a:p>
            <a:r>
              <a:rPr lang="en-US" dirty="0" smtClean="0"/>
              <a:t>Financial aid for those who qualify</a:t>
            </a:r>
          </a:p>
          <a:p>
            <a:r>
              <a:rPr lang="en-US" dirty="0" smtClean="0"/>
              <a:t>More than 100 locations in 21 states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Complete beauty training in hair, skin and nails</a:t>
            </a:r>
          </a:p>
          <a:p>
            <a:r>
              <a:rPr lang="en-US" dirty="0" smtClean="0"/>
              <a:t>Learn business building methods and customer service skills</a:t>
            </a:r>
          </a:p>
          <a:p>
            <a:r>
              <a:rPr lang="en-US" dirty="0" smtClean="0"/>
              <a:t>Trained professional in a year</a:t>
            </a:r>
          </a:p>
          <a:p>
            <a:r>
              <a:rPr lang="en-US" dirty="0" smtClean="0"/>
              <a:t>Use creativity to help people look their best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Empire Offers The Following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Hands 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Empire Beauty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Educational techniques using there exclusive curriculum</a:t>
            </a:r>
          </a:p>
          <a:p>
            <a:r>
              <a:rPr lang="en-US" dirty="0" smtClean="0"/>
              <a:t> Instructional techniques to help the student guide a classroom </a:t>
            </a:r>
          </a:p>
          <a:p>
            <a:r>
              <a:rPr lang="en-US" dirty="0" smtClean="0"/>
              <a:t>Training to help the student develop lesson plans and team-building methods with your own student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Cutting and styling techniques</a:t>
            </a:r>
          </a:p>
          <a:p>
            <a:r>
              <a:rPr lang="en-US" dirty="0" smtClean="0"/>
              <a:t>Color and texture</a:t>
            </a:r>
          </a:p>
          <a:p>
            <a:r>
              <a:rPr lang="en-US" dirty="0" smtClean="0"/>
              <a:t>Hair cleansing</a:t>
            </a:r>
          </a:p>
          <a:p>
            <a:r>
              <a:rPr lang="en-US" dirty="0" smtClean="0"/>
              <a:t>Basic skin care</a:t>
            </a:r>
          </a:p>
          <a:p>
            <a:r>
              <a:rPr lang="en-US" dirty="0" smtClean="0"/>
              <a:t>Makeup and nail tech.</a:t>
            </a:r>
          </a:p>
          <a:p>
            <a:r>
              <a:rPr lang="en-US" dirty="0" smtClean="0"/>
              <a:t>Business development</a:t>
            </a:r>
          </a:p>
          <a:p>
            <a:r>
              <a:rPr lang="en-US" dirty="0" smtClean="0"/>
              <a:t>Retail 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Educator Training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Empires Cosmetology Program (I plan to take)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I plan to use this education I get at empire beauty schools to hopefully pursue a career as a cosmetologist because I really enjoy doing hair, makeup and nails. I like being able to make other people feel beautiful and refreshed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I want to be able to finish beauty school and graduate and be able to get a job in this career zone. I want to be able to do what I really like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038600"/>
            <a:ext cx="1504950" cy="24098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24121">
            <a:off x="5476748" y="4524303"/>
            <a:ext cx="2209800" cy="16537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286</TotalTime>
  <Words>632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ALL ME</vt:lpstr>
      <vt:lpstr>What I Want To Do</vt:lpstr>
      <vt:lpstr>Who?</vt:lpstr>
      <vt:lpstr>Goal #1</vt:lpstr>
      <vt:lpstr>How Do I Get There?</vt:lpstr>
      <vt:lpstr>Empire Beauty School</vt:lpstr>
      <vt:lpstr>Empire Beauty School</vt:lpstr>
      <vt:lpstr>My Plan</vt:lpstr>
      <vt:lpstr>Goal #2</vt:lpstr>
      <vt:lpstr>Experience</vt:lpstr>
      <vt:lpstr>Experience cont.</vt:lpstr>
      <vt:lpstr>In 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Dansville User</dc:creator>
  <cp:lastModifiedBy>Dansville User</cp:lastModifiedBy>
  <cp:revision>32</cp:revision>
  <dcterms:created xsi:type="dcterms:W3CDTF">2011-04-18T12:11:13Z</dcterms:created>
  <dcterms:modified xsi:type="dcterms:W3CDTF">2011-04-22T12:35:48Z</dcterms:modified>
</cp:coreProperties>
</file>